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128295-0CBC-4D3C-B9E3-EA553642F4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Thema</a:t>
            </a:r>
            <a:r>
              <a:rPr lang="en-US" dirty="0"/>
              <a:t> 2 </a:t>
            </a:r>
            <a:br>
              <a:rPr lang="en-US" dirty="0"/>
            </a:br>
            <a:r>
              <a:rPr lang="en-US" dirty="0" err="1"/>
              <a:t>basisstof</a:t>
            </a:r>
            <a:r>
              <a:rPr lang="en-US" dirty="0"/>
              <a:t> 2 </a:t>
            </a:r>
            <a:br>
              <a:rPr lang="en-US" dirty="0"/>
            </a:br>
            <a:r>
              <a:rPr lang="en-US" dirty="0"/>
              <a:t>de vrouw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DE0515-680A-4385-879B-D7EAA58A6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Biologie</a:t>
            </a:r>
            <a:r>
              <a:rPr lang="en-US" dirty="0"/>
              <a:t> </a:t>
            </a:r>
            <a:r>
              <a:rPr lang="en-US" dirty="0" err="1"/>
              <a:t>klas</a:t>
            </a:r>
            <a:r>
              <a:rPr lang="en-US" dirty="0"/>
              <a:t>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255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04FE7-BC4A-46D1-BF3C-2656DE054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Voorplantingstelsel</a:t>
            </a:r>
            <a:r>
              <a:rPr lang="en-US" dirty="0"/>
              <a:t> van de vrouw	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C1CFF0-008C-4F7E-A735-576ADDE23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de </a:t>
            </a:r>
            <a:r>
              <a:rPr lang="en-US" dirty="0" err="1"/>
              <a:t>eier</a:t>
            </a:r>
            <a:r>
              <a:rPr lang="en-US" dirty="0"/>
              <a:t> </a:t>
            </a:r>
            <a:r>
              <a:rPr lang="en-US" dirty="0" err="1"/>
              <a:t>stokken</a:t>
            </a:r>
            <a:r>
              <a:rPr lang="en-US" dirty="0"/>
              <a:t> </a:t>
            </a:r>
            <a:r>
              <a:rPr lang="en-US" dirty="0" err="1"/>
              <a:t>vindt</a:t>
            </a:r>
            <a:r>
              <a:rPr lang="en-US" dirty="0"/>
              <a:t> de </a:t>
            </a:r>
            <a:r>
              <a:rPr lang="en-US" dirty="0" err="1"/>
              <a:t>ontwikkeling</a:t>
            </a:r>
            <a:r>
              <a:rPr lang="en-US" dirty="0"/>
              <a:t> van </a:t>
            </a:r>
            <a:r>
              <a:rPr lang="en-US" dirty="0" err="1"/>
              <a:t>eicellen</a:t>
            </a:r>
            <a:r>
              <a:rPr lang="en-US" dirty="0"/>
              <a:t> </a:t>
            </a:r>
            <a:r>
              <a:rPr lang="en-US" dirty="0" err="1"/>
              <a:t>plaats</a:t>
            </a:r>
            <a:endParaRPr lang="en-US" dirty="0"/>
          </a:p>
          <a:p>
            <a:r>
              <a:rPr lang="en-US" dirty="0" err="1"/>
              <a:t>Een</a:t>
            </a:r>
            <a:r>
              <a:rPr lang="en-US" dirty="0"/>
              <a:t> man </a:t>
            </a:r>
            <a:r>
              <a:rPr lang="en-US" dirty="0" err="1"/>
              <a:t>produceert</a:t>
            </a:r>
            <a:r>
              <a:rPr lang="en-US" dirty="0"/>
              <a:t> </a:t>
            </a:r>
            <a:r>
              <a:rPr lang="en-US" dirty="0" err="1"/>
              <a:t>miljoenen</a:t>
            </a:r>
            <a:r>
              <a:rPr lang="en-US" dirty="0"/>
              <a:t> </a:t>
            </a:r>
            <a:r>
              <a:rPr lang="en-US" dirty="0" err="1"/>
              <a:t>zaadcellen</a:t>
            </a:r>
            <a:r>
              <a:rPr lang="en-US" dirty="0"/>
              <a:t> per dan,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vrouw </a:t>
            </a:r>
            <a:r>
              <a:rPr lang="en-US" dirty="0" err="1"/>
              <a:t>komt</a:t>
            </a:r>
            <a:r>
              <a:rPr lang="en-US" dirty="0"/>
              <a:t> er maar 1 </a:t>
            </a:r>
            <a:r>
              <a:rPr lang="en-US" dirty="0" err="1"/>
              <a:t>follikel</a:t>
            </a:r>
            <a:r>
              <a:rPr lang="en-US" dirty="0"/>
              <a:t> per 4 </a:t>
            </a:r>
            <a:r>
              <a:rPr lang="en-US" dirty="0" err="1"/>
              <a:t>weken</a:t>
            </a:r>
            <a:endParaRPr lang="en-US" dirty="0"/>
          </a:p>
          <a:p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follikel</a:t>
            </a:r>
            <a:r>
              <a:rPr lang="en-US" dirty="0"/>
              <a:t> </a:t>
            </a:r>
            <a:r>
              <a:rPr lang="en-US" dirty="0" err="1"/>
              <a:t>knapt</a:t>
            </a:r>
            <a:r>
              <a:rPr lang="en-US" dirty="0"/>
              <a:t> dan </a:t>
            </a:r>
            <a:r>
              <a:rPr lang="en-US" dirty="0" err="1"/>
              <a:t>noem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ovulatie</a:t>
            </a:r>
            <a:endParaRPr lang="en-US" dirty="0"/>
          </a:p>
          <a:p>
            <a:r>
              <a:rPr lang="en-US" dirty="0"/>
              <a:t>Het </a:t>
            </a:r>
            <a:r>
              <a:rPr lang="en-US" dirty="0" err="1"/>
              <a:t>gaat</a:t>
            </a:r>
            <a:r>
              <a:rPr lang="en-US" dirty="0"/>
              <a:t> dan via de </a:t>
            </a:r>
            <a:r>
              <a:rPr lang="en-US" dirty="0" err="1"/>
              <a:t>eileider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baarmoeder</a:t>
            </a:r>
            <a:r>
              <a:rPr lang="en-US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231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805736-925B-4E6B-9FAB-73BA23E1E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26106F-2C61-41B1-B1E6-1F4D5CD4B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197" y="382385"/>
            <a:ext cx="3111669" cy="899780"/>
          </a:xfrm>
        </p:spPr>
        <p:txBody>
          <a:bodyPr anchor="b">
            <a:normAutofit/>
          </a:bodyPr>
          <a:lstStyle/>
          <a:p>
            <a:endParaRPr lang="nl-NL" sz="2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EA2B43-8884-423C-B0EB-8949B0462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819769-869B-434D-BB87-85CE10392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197" y="1613434"/>
            <a:ext cx="3111668" cy="4594953"/>
          </a:xfrm>
        </p:spPr>
        <p:txBody>
          <a:bodyPr>
            <a:normAutofit/>
          </a:bodyPr>
          <a:lstStyle/>
          <a:p>
            <a:r>
              <a:rPr lang="en-US" sz="1600" dirty="0"/>
              <a:t>Het </a:t>
            </a:r>
            <a:r>
              <a:rPr lang="en-US" sz="1600" dirty="0" err="1"/>
              <a:t>voortplantingstelsel</a:t>
            </a:r>
            <a:r>
              <a:rPr lang="en-US" sz="1600" dirty="0"/>
              <a:t> van de vrouw</a:t>
            </a:r>
            <a:endParaRPr lang="nl-NL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84A938-C405-4F09-AA12-590BEE1DE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1" y="643467"/>
            <a:ext cx="7391400" cy="5564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4267CBC-1E7B-407F-878C-CFF927A70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598" y="1282165"/>
            <a:ext cx="7377980" cy="391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66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2805736-925B-4E6B-9FAB-73BA23E1E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92ADDB3-4EF9-4F53-B8D1-6E9919C71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197" y="382385"/>
            <a:ext cx="3111669" cy="899780"/>
          </a:xfrm>
        </p:spPr>
        <p:txBody>
          <a:bodyPr anchor="b">
            <a:normAutofit/>
          </a:bodyPr>
          <a:lstStyle/>
          <a:p>
            <a:endParaRPr lang="nl-NL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A2B43-8884-423C-B0EB-8949B0462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7AD4610-1392-4CE8-A039-F71AE813C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197" y="1613434"/>
            <a:ext cx="3111668" cy="4594953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84A938-C405-4F09-AA12-590BEE1DE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1" y="643467"/>
            <a:ext cx="7391400" cy="5564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24C885DF-069F-4F75-A966-EC76B0D05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32" y="382385"/>
            <a:ext cx="11803470" cy="590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91561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7C5927DBCD094E9366F15B570DC0E4" ma:contentTypeVersion="6" ma:contentTypeDescription="Een nieuw document maken." ma:contentTypeScope="" ma:versionID="15e7a2ee685dc71ee592e93b7d31986e">
  <xsd:schema xmlns:xsd="http://www.w3.org/2001/XMLSchema" xmlns:xs="http://www.w3.org/2001/XMLSchema" xmlns:p="http://schemas.microsoft.com/office/2006/metadata/properties" xmlns:ns3="95eec5a7-39af-4478-ac3b-3bb7b3563572" xmlns:ns4="ac668a5e-a364-44e7-b732-a9045d70720a" targetNamespace="http://schemas.microsoft.com/office/2006/metadata/properties" ma:root="true" ma:fieldsID="fe6ada0e544aa9c7c8ba92a47cd7980f" ns3:_="" ns4:_="">
    <xsd:import namespace="95eec5a7-39af-4478-ac3b-3bb7b3563572"/>
    <xsd:import namespace="ac668a5e-a364-44e7-b732-a9045d7072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ec5a7-39af-4478-ac3b-3bb7b35635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68a5e-a364-44e7-b732-a9045d7072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E7C57A-0B30-44ED-A9FF-06CCCFAAD8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ec5a7-39af-4478-ac3b-3bb7b3563572"/>
    <ds:schemaRef ds:uri="ac668a5e-a364-44e7-b732-a9045d7072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B14BB6-89D2-484E-BD54-7AEE8767BE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2687FF-F3BD-485D-A833-6DBC947285C2}">
  <ds:schemaRefs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c668a5e-a364-44e7-b732-a9045d70720a"/>
    <ds:schemaRef ds:uri="95eec5a7-39af-4478-ac3b-3bb7b356357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Breedbeeld</PresentationFormat>
  <Paragraphs>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Thema 2  basisstof 2  de vrouw</vt:lpstr>
      <vt:lpstr>Voorplantingstelsel van de vrouw 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  basisstof 2  de vrouw</dc:title>
  <dc:creator>Sjoerd Paauwe</dc:creator>
  <cp:lastModifiedBy>Sjoerd Paauwe</cp:lastModifiedBy>
  <cp:revision>1</cp:revision>
  <dcterms:created xsi:type="dcterms:W3CDTF">2020-12-08T21:03:21Z</dcterms:created>
  <dcterms:modified xsi:type="dcterms:W3CDTF">2020-12-08T21:04:13Z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0x010100977C5927DBCD094E9366F15B570DC0E4</vt:lpwstr>
  </property>
</Properties>
</file>